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A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788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944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986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9458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0117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8108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4673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8016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425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07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1954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0D81D-9159-4246-8E39-39346AF32EA9}" type="datetimeFigureOut">
              <a:rPr lang="ko-KR" altLang="en-US" smtClean="0"/>
              <a:t>2021-03-12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F36C9-6EEA-4B3C-AAF0-1B8F755E8F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370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2988" y="417094"/>
            <a:ext cx="10747440" cy="6063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altLang="ko-KR" sz="24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algn="ctr"/>
            <a:endParaRPr lang="en-US" altLang="ko-KR" sz="24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algn="ctr"/>
            <a:endParaRPr lang="en-US" altLang="ko-KR" sz="24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algn="ctr"/>
            <a:endParaRPr lang="en-US" altLang="ko-KR" sz="24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algn="ctr"/>
            <a:r>
              <a:rPr lang="ko-KR" altLang="en-US" sz="24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과학기술정보통신부 주관       </a:t>
            </a:r>
            <a:endParaRPr lang="en-US" altLang="ko-KR" sz="24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endParaRPr lang="en-US" altLang="ko-KR" sz="24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endParaRPr lang="en-US" altLang="ko-KR" sz="24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algn="ctr"/>
            <a:r>
              <a:rPr lang="en-US" altLang="ko-KR" sz="3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2020</a:t>
            </a:r>
            <a:r>
              <a:rPr lang="ko-KR" altLang="en-US" sz="3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년도 </a:t>
            </a:r>
            <a:r>
              <a:rPr lang="ko-KR" altLang="en-US" sz="3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부패방지시책 평가 </a:t>
            </a:r>
            <a:r>
              <a:rPr lang="ko-KR" altLang="en-US" sz="3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결과 </a:t>
            </a:r>
            <a:r>
              <a:rPr lang="en-US" altLang="ko-KR" sz="3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: 2</a:t>
            </a:r>
            <a:r>
              <a:rPr lang="ko-KR" altLang="en-US" sz="3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등급</a:t>
            </a:r>
            <a:endParaRPr lang="en-US" altLang="ko-KR" sz="36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r>
              <a:rPr lang="en-US" altLang="ko-KR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             </a:t>
            </a:r>
          </a:p>
          <a:p>
            <a:endParaRPr lang="en-US" altLang="ko-KR" sz="2000" dirty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endParaRPr lang="en-US" altLang="ko-KR" sz="36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endParaRPr lang="en-US" altLang="ko-KR" sz="36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endParaRPr lang="en-US" altLang="ko-KR" sz="36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endParaRPr lang="ko-KR" altLang="en-US" sz="3600" dirty="0">
              <a:latin typeface="HY궁서B" panose="02030600000101010101" pitchFamily="18" charset="-127"/>
              <a:ea typeface="HY궁서B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1808" y="4828512"/>
            <a:ext cx="4001251" cy="935266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9078" y="417094"/>
            <a:ext cx="31813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539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HY궁서B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8</cp:revision>
  <cp:lastPrinted>2021-03-09T08:15:37Z</cp:lastPrinted>
  <dcterms:created xsi:type="dcterms:W3CDTF">2021-03-09T08:05:50Z</dcterms:created>
  <dcterms:modified xsi:type="dcterms:W3CDTF">2021-03-12T06:33:59Z</dcterms:modified>
</cp:coreProperties>
</file>